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7620000" cy="6350000"/>
  <p:notesSz cx="7620000" cy="6350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A028D-D115-4E43-9ECD-1E94E706C44A}" v="3" dt="2022-02-28T20:49:41.34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21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can Mountford" userId="2dd34906b52203ae" providerId="LiveId" clId="{2A4A028D-D115-4E43-9ECD-1E94E706C44A}"/>
    <pc:docChg chg="custSel modSld">
      <pc:chgData name="Duncan Mountford" userId="2dd34906b52203ae" providerId="LiveId" clId="{2A4A028D-D115-4E43-9ECD-1E94E706C44A}" dt="2022-02-28T20:49:42.859" v="11" actId="962"/>
      <pc:docMkLst>
        <pc:docMk/>
      </pc:docMkLst>
      <pc:sldChg chg="addSp delSp modSp mod">
        <pc:chgData name="Duncan Mountford" userId="2dd34906b52203ae" providerId="LiveId" clId="{2A4A028D-D115-4E43-9ECD-1E94E706C44A}" dt="2022-02-28T20:49:42.859" v="11" actId="962"/>
        <pc:sldMkLst>
          <pc:docMk/>
          <pc:sldMk cId="0" sldId="258"/>
        </pc:sldMkLst>
        <pc:spChg chg="del">
          <ac:chgData name="Duncan Mountford" userId="2dd34906b52203ae" providerId="LiveId" clId="{2A4A028D-D115-4E43-9ECD-1E94E706C44A}" dt="2022-02-10T18:23:25.299" v="0" actId="478"/>
          <ac:spMkLst>
            <pc:docMk/>
            <pc:sldMk cId="0" sldId="258"/>
            <ac:spMk id="2" creationId="{00000000-0000-0000-0000-000000000000}"/>
          </ac:spMkLst>
        </pc:spChg>
        <pc:picChg chg="add del mod">
          <ac:chgData name="Duncan Mountford" userId="2dd34906b52203ae" providerId="LiveId" clId="{2A4A028D-D115-4E43-9ECD-1E94E706C44A}" dt="2022-02-28T20:49:24.865" v="8" actId="478"/>
          <ac:picMkLst>
            <pc:docMk/>
            <pc:sldMk cId="0" sldId="258"/>
            <ac:picMk id="3" creationId="{B97AA8BE-FBD0-403A-8A15-A71865BEE693}"/>
          </ac:picMkLst>
        </pc:picChg>
        <pc:picChg chg="add mod">
          <ac:chgData name="Duncan Mountford" userId="2dd34906b52203ae" providerId="LiveId" clId="{2A4A028D-D115-4E43-9ECD-1E94E706C44A}" dt="2022-02-28T20:49:42.859" v="11" actId="962"/>
          <ac:picMkLst>
            <pc:docMk/>
            <pc:sldMk cId="0" sldId="258"/>
            <ac:picMk id="4" creationId="{5C25D185-AEA6-4D7F-A298-BF76A61B9165}"/>
          </ac:picMkLst>
        </pc:picChg>
        <pc:picChg chg="add del mod">
          <ac:chgData name="Duncan Mountford" userId="2dd34906b52203ae" providerId="LiveId" clId="{2A4A028D-D115-4E43-9ECD-1E94E706C44A}" dt="2022-02-14T17:49:20.087" v="4" actId="478"/>
          <ac:picMkLst>
            <pc:docMk/>
            <pc:sldMk cId="0" sldId="258"/>
            <ac:picMk id="4" creationId="{6BF96F53-72CB-4BB7-82A4-6E04B7A77E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81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1500" y="1968500"/>
            <a:ext cx="6477000" cy="1333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43000" y="3556000"/>
            <a:ext cx="5333999" cy="158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1000" y="1460500"/>
            <a:ext cx="3314700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24299" y="1460500"/>
            <a:ext cx="3314700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" y="253999"/>
            <a:ext cx="6857999" cy="1015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1460500"/>
            <a:ext cx="6857999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90800" y="5905500"/>
            <a:ext cx="2438399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1000" y="5905500"/>
            <a:ext cx="1752600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86400" y="5905500"/>
            <a:ext cx="1752600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7C4CF58-F49A-495D-A538-C14A667B26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/>
          <a:stretch/>
        </p:blipFill>
        <p:spPr>
          <a:xfrm>
            <a:off x="20" y="10"/>
            <a:ext cx="7619980" cy="63499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635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635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635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41" descr="A screenshot of a video game&#10;&#10;Description automatically generated">
            <a:extLst>
              <a:ext uri="{FF2B5EF4-FFF2-40B4-BE49-F238E27FC236}">
                <a16:creationId xmlns:a16="http://schemas.microsoft.com/office/drawing/2014/main" id="{5383E16B-766F-4C32-ABD3-BCB8969B5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"/>
          <a:stretch/>
        </p:blipFill>
        <p:spPr>
          <a:xfrm>
            <a:off x="20" y="10"/>
            <a:ext cx="7619980" cy="63499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635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635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350FB2-2B67-4EA2-BE05-8660C7263D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"/>
          <a:stretch/>
        </p:blipFill>
        <p:spPr>
          <a:xfrm>
            <a:off x="20" y="10"/>
            <a:ext cx="7619980" cy="63499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635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635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635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635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635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ruck, dog, table, sitting&#10;&#10;Description automatically generated">
            <a:extLst>
              <a:ext uri="{FF2B5EF4-FFF2-40B4-BE49-F238E27FC236}">
                <a16:creationId xmlns:a16="http://schemas.microsoft.com/office/drawing/2014/main" id="{5ED85112-82C3-43EB-B953-9E10D7DB9A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/>
          <a:stretch/>
        </p:blipFill>
        <p:spPr>
          <a:xfrm>
            <a:off x="20" y="10"/>
            <a:ext cx="7619980" cy="63499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ppliance, outdoor, street, sign&#10;&#10;Description automatically generated">
            <a:extLst>
              <a:ext uri="{FF2B5EF4-FFF2-40B4-BE49-F238E27FC236}">
                <a16:creationId xmlns:a16="http://schemas.microsoft.com/office/drawing/2014/main" id="{DEDBE673-EEB3-496C-AB2C-589D126A81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/>
          <a:stretch/>
        </p:blipFill>
        <p:spPr>
          <a:xfrm>
            <a:off x="20" y="10"/>
            <a:ext cx="7619980" cy="63499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635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screenshot of a computer&#10;&#10;Description automatically generated">
            <a:extLst>
              <a:ext uri="{FF2B5EF4-FFF2-40B4-BE49-F238E27FC236}">
                <a16:creationId xmlns:a16="http://schemas.microsoft.com/office/drawing/2014/main" id="{C826346D-A3BC-4073-AE27-0B17ECC290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/>
          <a:stretch/>
        </p:blipFill>
        <p:spPr>
          <a:xfrm>
            <a:off x="20" y="10"/>
            <a:ext cx="7619980" cy="63499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25D185-AEA6-4D7F-A298-BF76A61B9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" y="0"/>
            <a:ext cx="7616192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635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635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635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635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635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514681-6889-4288-82FE-8E1B16C345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"/>
          <a:stretch/>
        </p:blipFill>
        <p:spPr>
          <a:xfrm>
            <a:off x="20" y="10"/>
            <a:ext cx="7619980" cy="63499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Mountford</dc:creator>
  <cp:lastModifiedBy>Duncan Mountford</cp:lastModifiedBy>
  <cp:revision>1</cp:revision>
  <dcterms:created xsi:type="dcterms:W3CDTF">2020-06-11T16:35:02Z</dcterms:created>
  <dcterms:modified xsi:type="dcterms:W3CDTF">2022-02-28T20:49:44Z</dcterms:modified>
</cp:coreProperties>
</file>